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3" r:id="rId2"/>
  </p:sldIdLst>
  <p:sldSz cx="9144000" cy="6858000" type="screen4x3"/>
  <p:notesSz cx="6669088" cy="98726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C9D"/>
    <a:srgbClr val="35975A"/>
    <a:srgbClr val="008000"/>
    <a:srgbClr val="006600"/>
    <a:srgbClr val="22569E"/>
    <a:srgbClr val="00CC66"/>
    <a:srgbClr val="2F7337"/>
    <a:srgbClr val="4785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36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150" y="0"/>
            <a:ext cx="2889938" cy="4936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030"/>
            <a:ext cx="2889938" cy="4936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150" y="9379030"/>
            <a:ext cx="2889938" cy="4936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50A2D5-14B0-49DE-9B81-3195DC9537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709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36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150" y="0"/>
            <a:ext cx="2889938" cy="4936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39775"/>
            <a:ext cx="4935538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212" y="4689515"/>
            <a:ext cx="4890665" cy="44426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41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0"/>
            <a:ext cx="2889938" cy="4936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150" y="9379030"/>
            <a:ext cx="2889938" cy="4936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5B2C47-EE5A-4FEB-BFE5-3B7C7E4F8D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895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8575"/>
            <a:ext cx="2286000" cy="5076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8575"/>
            <a:ext cx="6705600" cy="5076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S:\Childrens Services &amp; Culture\CDSI\PPC - Comms\2540 AfC Rebranding\Branding development\Powerpoint\AfC_powerpoint_AfC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88000"/>
            <a:ext cx="91440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04800" y="3048000"/>
            <a:ext cx="8763000" cy="1143000"/>
          </a:xfrm>
        </p:spPr>
        <p:txBody>
          <a:bodyPr/>
          <a:lstStyle>
            <a:lvl1pPr marL="377825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343400"/>
            <a:ext cx="8763000" cy="762000"/>
          </a:xfrm>
        </p:spPr>
        <p:txBody>
          <a:bodyPr/>
          <a:lstStyle>
            <a:lvl1pPr marL="377825" indent="0">
              <a:buFont typeface="Wingdings" pitchFamily="2" charset="2"/>
              <a:buNone/>
              <a:defRPr sz="2000" b="1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9624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9624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8575"/>
            <a:ext cx="9144000" cy="990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NEW ADMISSIONS SYSTEM 2015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077200" cy="3810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Tribal Admissions system -SAM (School Admissions Module)</a:t>
            </a:r>
          </a:p>
          <a:p>
            <a:pPr lvl="0"/>
            <a:endParaRPr lang="en-GB" altLang="en-US" smtClean="0"/>
          </a:p>
          <a:p>
            <a:pPr lvl="0"/>
            <a:r>
              <a:rPr lang="en-GB" altLang="en-US" smtClean="0"/>
              <a:t>Via SAM schools access data via??</a:t>
            </a:r>
          </a:p>
          <a:p>
            <a:pPr lvl="0"/>
            <a:endParaRPr lang="en-GB" altLang="en-US" smtClean="0"/>
          </a:p>
          <a:p>
            <a:pPr lvl="0"/>
            <a:r>
              <a:rPr lang="en-GB" altLang="en-US" smtClean="0"/>
              <a:t>Secure data exchange without external file transfer</a:t>
            </a:r>
          </a:p>
        </p:txBody>
      </p:sp>
      <p:pic>
        <p:nvPicPr>
          <p:cNvPr id="1028" name="Picture 5" descr="S:\Childrens Services &amp; Culture\CDSI\PPC - Comms\2540 AfC Rebranding\Branding development\Powerpoint\AfC_powerpoint_AfClogo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5588000"/>
            <a:ext cx="91440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71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txStyles>
    <p:titleStyle>
      <a:lvl1pPr marL="282575" indent="-282575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F4C9D"/>
          </a:solidFill>
          <a:latin typeface="+mj-lt"/>
          <a:ea typeface="+mj-ea"/>
          <a:cs typeface="+mj-cs"/>
        </a:defRPr>
      </a:lvl1pPr>
      <a:lvl2pPr marL="282575" indent="-282575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F4C9D"/>
          </a:solidFill>
          <a:latin typeface="Arial" charset="0"/>
        </a:defRPr>
      </a:lvl2pPr>
      <a:lvl3pPr marL="282575" indent="-282575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F4C9D"/>
          </a:solidFill>
          <a:latin typeface="Arial" charset="0"/>
        </a:defRPr>
      </a:lvl3pPr>
      <a:lvl4pPr marL="282575" indent="-282575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F4C9D"/>
          </a:solidFill>
          <a:latin typeface="Arial" charset="0"/>
        </a:defRPr>
      </a:lvl4pPr>
      <a:lvl5pPr marL="282575" indent="-282575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F4C9D"/>
          </a:solidFill>
          <a:latin typeface="Arial" charset="0"/>
        </a:defRPr>
      </a:lvl5pPr>
      <a:lvl6pPr marL="739775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F4C9D"/>
          </a:solidFill>
          <a:latin typeface="Arial" charset="0"/>
        </a:defRPr>
      </a:lvl6pPr>
      <a:lvl7pPr marL="1196975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F4C9D"/>
          </a:solidFill>
          <a:latin typeface="Arial" charset="0"/>
        </a:defRPr>
      </a:lvl7pPr>
      <a:lvl8pPr marL="1654175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F4C9D"/>
          </a:solidFill>
          <a:latin typeface="Arial" charset="0"/>
        </a:defRPr>
      </a:lvl8pPr>
      <a:lvl9pPr marL="2111375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F4C9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rgbClr val="22569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22569E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22569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22569E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22569E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22569E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22569E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22569E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22569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0125" y="603765"/>
            <a:ext cx="6914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The LADO Process</a:t>
            </a:r>
          </a:p>
        </p:txBody>
      </p:sp>
      <p:sp>
        <p:nvSpPr>
          <p:cNvPr id="15" name="Plaque 14"/>
          <p:cNvSpPr/>
          <p:nvPr/>
        </p:nvSpPr>
        <p:spPr>
          <a:xfrm>
            <a:off x="74044" y="2778138"/>
            <a:ext cx="1429026" cy="981809"/>
          </a:xfrm>
          <a:prstGeom prst="plaqu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500" b="1" dirty="0"/>
              <a:t>Concern/ Allegation</a:t>
            </a:r>
          </a:p>
        </p:txBody>
      </p:sp>
      <p:sp>
        <p:nvSpPr>
          <p:cNvPr id="17" name="Plaque 16"/>
          <p:cNvSpPr/>
          <p:nvPr/>
        </p:nvSpPr>
        <p:spPr>
          <a:xfrm>
            <a:off x="7524328" y="2822043"/>
            <a:ext cx="1345791" cy="1013952"/>
          </a:xfrm>
          <a:prstGeom prst="plaqu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500" b="1" dirty="0" smtClean="0"/>
              <a:t>ASV Review Meeting</a:t>
            </a:r>
            <a:endParaRPr lang="en-GB" sz="1500" b="1" dirty="0"/>
          </a:p>
        </p:txBody>
      </p:sp>
      <p:sp>
        <p:nvSpPr>
          <p:cNvPr id="18" name="Plaque 17"/>
          <p:cNvSpPr/>
          <p:nvPr/>
        </p:nvSpPr>
        <p:spPr>
          <a:xfrm>
            <a:off x="5678656" y="1667276"/>
            <a:ext cx="1671184" cy="1013952"/>
          </a:xfrm>
          <a:prstGeom prst="plaqu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500" b="1" dirty="0"/>
              <a:t>Employer’s Investigation</a:t>
            </a:r>
          </a:p>
        </p:txBody>
      </p:sp>
      <p:sp>
        <p:nvSpPr>
          <p:cNvPr id="21" name="Plaque 20"/>
          <p:cNvSpPr/>
          <p:nvPr/>
        </p:nvSpPr>
        <p:spPr>
          <a:xfrm>
            <a:off x="5670239" y="3792588"/>
            <a:ext cx="1652336" cy="1364603"/>
          </a:xfrm>
          <a:prstGeom prst="plaqu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Police Investigation</a:t>
            </a:r>
          </a:p>
        </p:txBody>
      </p:sp>
      <p:sp>
        <p:nvSpPr>
          <p:cNvPr id="22" name="Plaque 21"/>
          <p:cNvSpPr/>
          <p:nvPr/>
        </p:nvSpPr>
        <p:spPr>
          <a:xfrm>
            <a:off x="4079402" y="2778139"/>
            <a:ext cx="1345791" cy="1154918"/>
          </a:xfrm>
          <a:prstGeom prst="plaqu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 dirty="0" smtClean="0"/>
              <a:t>ASV Meeting </a:t>
            </a:r>
            <a:r>
              <a:rPr lang="en-GB" sz="1300" b="1" dirty="0"/>
              <a:t>/ Discussion</a:t>
            </a:r>
          </a:p>
        </p:txBody>
      </p:sp>
      <p:sp>
        <p:nvSpPr>
          <p:cNvPr id="24" name="Plaque 23"/>
          <p:cNvSpPr/>
          <p:nvPr/>
        </p:nvSpPr>
        <p:spPr>
          <a:xfrm>
            <a:off x="2102376" y="2778637"/>
            <a:ext cx="1345791" cy="1013952"/>
          </a:xfrm>
          <a:prstGeom prst="plaqu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500" b="1" dirty="0"/>
              <a:t>Consult the LADO</a:t>
            </a:r>
          </a:p>
        </p:txBody>
      </p:sp>
      <p:sp>
        <p:nvSpPr>
          <p:cNvPr id="25" name="Right Arrow 24"/>
          <p:cNvSpPr/>
          <p:nvPr/>
        </p:nvSpPr>
        <p:spPr>
          <a:xfrm>
            <a:off x="1575722" y="3100846"/>
            <a:ext cx="475359" cy="4336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 </a:t>
            </a:r>
          </a:p>
        </p:txBody>
      </p:sp>
      <p:sp>
        <p:nvSpPr>
          <p:cNvPr id="26" name="Right Arrow 25"/>
          <p:cNvSpPr/>
          <p:nvPr/>
        </p:nvSpPr>
        <p:spPr>
          <a:xfrm rot="2176661">
            <a:off x="5128625" y="4027486"/>
            <a:ext cx="475359" cy="4336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 </a:t>
            </a:r>
          </a:p>
        </p:txBody>
      </p:sp>
      <p:sp>
        <p:nvSpPr>
          <p:cNvPr id="27" name="Right Arrow 26"/>
          <p:cNvSpPr/>
          <p:nvPr/>
        </p:nvSpPr>
        <p:spPr>
          <a:xfrm>
            <a:off x="3514607" y="3112197"/>
            <a:ext cx="475359" cy="4336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 </a:t>
            </a:r>
          </a:p>
        </p:txBody>
      </p:sp>
      <p:sp>
        <p:nvSpPr>
          <p:cNvPr id="28" name="Right Arrow 27"/>
          <p:cNvSpPr/>
          <p:nvPr/>
        </p:nvSpPr>
        <p:spPr>
          <a:xfrm rot="19699629">
            <a:off x="5124852" y="2240653"/>
            <a:ext cx="475359" cy="4336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 </a:t>
            </a:r>
          </a:p>
        </p:txBody>
      </p:sp>
      <p:sp>
        <p:nvSpPr>
          <p:cNvPr id="30" name="Right Arrow 29"/>
          <p:cNvSpPr/>
          <p:nvPr/>
        </p:nvSpPr>
        <p:spPr>
          <a:xfrm rot="16200000">
            <a:off x="6195343" y="3052220"/>
            <a:ext cx="637810" cy="4336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 </a:t>
            </a:r>
          </a:p>
        </p:txBody>
      </p:sp>
      <p:sp>
        <p:nvSpPr>
          <p:cNvPr id="31" name="Right Arrow 30"/>
          <p:cNvSpPr/>
          <p:nvPr/>
        </p:nvSpPr>
        <p:spPr>
          <a:xfrm rot="2661674">
            <a:off x="7489263" y="2252523"/>
            <a:ext cx="475359" cy="4336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 </a:t>
            </a:r>
          </a:p>
        </p:txBody>
      </p:sp>
      <p:sp>
        <p:nvSpPr>
          <p:cNvPr id="32" name="Right Arrow Callout 31"/>
          <p:cNvSpPr/>
          <p:nvPr/>
        </p:nvSpPr>
        <p:spPr>
          <a:xfrm rot="5400000">
            <a:off x="2165059" y="3675699"/>
            <a:ext cx="1152927" cy="2675753"/>
          </a:xfrm>
          <a:prstGeom prst="rightArrow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GB" dirty="0" smtClean="0"/>
              <a:t>Complaint or setting to manage</a:t>
            </a:r>
            <a:endParaRPr lang="en-GB" dirty="0"/>
          </a:p>
        </p:txBody>
      </p:sp>
      <p:sp>
        <p:nvSpPr>
          <p:cNvPr id="33" name="Right Arrow 32"/>
          <p:cNvSpPr/>
          <p:nvPr/>
        </p:nvSpPr>
        <p:spPr>
          <a:xfrm rot="5400000">
            <a:off x="2528040" y="3913678"/>
            <a:ext cx="475359" cy="4336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 </a:t>
            </a:r>
          </a:p>
        </p:txBody>
      </p:sp>
      <p:sp>
        <p:nvSpPr>
          <p:cNvPr id="34" name="Right Arrow 33"/>
          <p:cNvSpPr/>
          <p:nvPr/>
        </p:nvSpPr>
        <p:spPr>
          <a:xfrm rot="19699629">
            <a:off x="7401022" y="4021384"/>
            <a:ext cx="475359" cy="43364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54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fC_Powerpoint_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Temporary_AfC_KR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orary_AfC_KR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orary_AfC_KR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orary_AfC_KR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orary_AfC_KR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orary_AfC_KR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orary_AfC_KR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orary_AfC_KR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AfC_Powerpoint_template</Template>
  <TotalTime>895</TotalTime>
  <Words>33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AfC_Powerpoint_template</vt:lpstr>
      <vt:lpstr>PowerPoint Presentation</vt:lpstr>
    </vt:vector>
  </TitlesOfParts>
  <Company>RBK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HatijaB</dc:creator>
  <cp:lastModifiedBy>Susan Hellawell</cp:lastModifiedBy>
  <cp:revision>91</cp:revision>
  <dcterms:created xsi:type="dcterms:W3CDTF">2015-05-08T15:45:11Z</dcterms:created>
  <dcterms:modified xsi:type="dcterms:W3CDTF">2019-05-14T12:35:34Z</dcterms:modified>
</cp:coreProperties>
</file>